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1" r:id="rId98"/>
    <p:sldId id="106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113"/>
    <p:restoredTop sz="94775"/>
  </p:normalViewPr>
  <p:slideViewPr>
    <p:cSldViewPr snapToGrid="0" snapToObjects="1">
      <p:cViewPr varScale="1">
        <p:scale>
          <a:sx n="101" d="100"/>
          <a:sy n="101" d="100"/>
        </p:scale>
        <p:origin x="544"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1.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42.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431.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0.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2608024"/>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=10</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2608024"/>
              </a:xfrm>
              <a:prstGeom prst="rect">
                <a:avLst/>
              </a:prstGeom>
              <a:blipFill>
                <a:blip r:embed="rId3"/>
                <a:stretch>
                  <a:fillRect l="-800" t="-145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8684</TotalTime>
  <Words>7886</Words>
  <Application>Microsoft Macintosh PowerPoint</Application>
  <PresentationFormat>Widescreen</PresentationFormat>
  <Paragraphs>1788</Paragraphs>
  <Slides>98</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1131</cp:revision>
  <dcterms:created xsi:type="dcterms:W3CDTF">2021-07-06T18:24:07Z</dcterms:created>
  <dcterms:modified xsi:type="dcterms:W3CDTF">2022-02-03T19:55:59Z</dcterms:modified>
</cp:coreProperties>
</file>